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1" r:id="rId2"/>
    <p:sldId id="262" r:id="rId3"/>
    <p:sldId id="263" r:id="rId4"/>
    <p:sldId id="273" r:id="rId5"/>
    <p:sldId id="264" r:id="rId6"/>
    <p:sldId id="266" r:id="rId7"/>
    <p:sldId id="268" r:id="rId8"/>
    <p:sldId id="269" r:id="rId9"/>
    <p:sldId id="270" r:id="rId10"/>
    <p:sldId id="271" r:id="rId11"/>
    <p:sldId id="272" r:id="rId12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30" autoAdjust="0"/>
  </p:normalViewPr>
  <p:slideViewPr>
    <p:cSldViewPr>
      <p:cViewPr>
        <p:scale>
          <a:sx n="81" d="100"/>
          <a:sy n="81" d="100"/>
        </p:scale>
        <p:origin x="-1896" y="-6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F4A74-92D0-448D-B68B-3EC0BA14802A}" type="datetimeFigureOut">
              <a:rPr lang="en-GB" smtClean="0"/>
              <a:t>6/11/15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8FD37-10A5-45EE-A405-24E431F6C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08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6/11/15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25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6/11/15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50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6/11/15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41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6/11/15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68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6/11/15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84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6/11/15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36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6/11/15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78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6/11/15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04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6/11/15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5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6/11/15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55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C84A-5354-44BB-929F-F74FA22943E6}" type="datetimeFigureOut">
              <a:rPr lang="en-GB" smtClean="0"/>
              <a:t>6/11/15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4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EC84A-5354-44BB-929F-F74FA22943E6}" type="datetimeFigureOut">
              <a:rPr lang="en-GB" smtClean="0"/>
              <a:t>6/11/15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66424-A9CC-44A3-8DA9-952864F16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9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13335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touchdevelop.weebly.com</a:t>
            </a:r>
            <a:endParaRPr lang="en-GB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Coding Golf Challenge</a:t>
            </a:r>
            <a:endParaRPr lang="en-GB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8723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Hole </a:t>
            </a:r>
            <a:r>
              <a:rPr lang="en-GB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en-GB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</a:t>
            </a:r>
            <a:r>
              <a:rPr lang="en-GB" dirty="0" smtClean="0"/>
              <a:t>9</a:t>
            </a:r>
            <a:endParaRPr lang="en-GB" dirty="0" smtClean="0"/>
          </a:p>
          <a:p>
            <a:r>
              <a:rPr lang="en-GB" dirty="0" smtClean="0"/>
              <a:t>Par: 14</a:t>
            </a:r>
          </a:p>
          <a:p>
            <a:r>
              <a:rPr lang="en-GB" dirty="0" smtClean="0"/>
              <a:t>Shape: </a:t>
            </a:r>
            <a:r>
              <a:rPr lang="en-GB" dirty="0" err="1" smtClean="0"/>
              <a:t>Sierpinski</a:t>
            </a:r>
            <a:r>
              <a:rPr lang="en-GB" dirty="0" smtClean="0"/>
              <a:t> tree</a:t>
            </a:r>
          </a:p>
          <a:p>
            <a:endParaRPr lang="en-GB" dirty="0"/>
          </a:p>
        </p:txBody>
      </p:sp>
      <p:sp>
        <p:nvSpPr>
          <p:cNvPr id="12" name="Isosceles Triangle 11"/>
          <p:cNvSpPr/>
          <p:nvPr/>
        </p:nvSpPr>
        <p:spPr>
          <a:xfrm>
            <a:off x="7173686" y="209550"/>
            <a:ext cx="1741714" cy="1524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7620000" y="971550"/>
            <a:ext cx="870857" cy="762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563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lf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Bonus</a:t>
            </a:r>
            <a:endParaRPr lang="en-GB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</a:t>
            </a:r>
            <a:r>
              <a:rPr lang="en-GB" dirty="0" smtClean="0"/>
              <a:t>Bonus</a:t>
            </a:r>
            <a:endParaRPr lang="en-GB" dirty="0" smtClean="0"/>
          </a:p>
          <a:p>
            <a:r>
              <a:rPr lang="en-GB" dirty="0" smtClean="0"/>
              <a:t>Par: </a:t>
            </a:r>
            <a:r>
              <a:rPr lang="en-GB" dirty="0" smtClean="0"/>
              <a:t>???</a:t>
            </a:r>
            <a:endParaRPr lang="en-GB" dirty="0" smtClean="0"/>
          </a:p>
          <a:p>
            <a:r>
              <a:rPr lang="en-GB" dirty="0" smtClean="0"/>
              <a:t>Shape: Honeycomb </a:t>
            </a:r>
          </a:p>
          <a:p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>
            <a:off x="6629400" y="285750"/>
            <a:ext cx="2017884" cy="2036380"/>
            <a:chOff x="381000" y="-379030"/>
            <a:chExt cx="6019800" cy="6074980"/>
          </a:xfrm>
        </p:grpSpPr>
        <p:sp>
          <p:nvSpPr>
            <p:cNvPr id="26" name="Hexagon 25"/>
            <p:cNvSpPr/>
            <p:nvPr/>
          </p:nvSpPr>
          <p:spPr>
            <a:xfrm>
              <a:off x="381000" y="666750"/>
              <a:ext cx="2362200" cy="2036380"/>
            </a:xfrm>
            <a:prstGeom prst="hexagon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Hexagon 26"/>
            <p:cNvSpPr/>
            <p:nvPr/>
          </p:nvSpPr>
          <p:spPr>
            <a:xfrm>
              <a:off x="2209800" y="1657350"/>
              <a:ext cx="2362200" cy="2036380"/>
            </a:xfrm>
            <a:prstGeom prst="hexagon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Hexagon 27"/>
            <p:cNvSpPr/>
            <p:nvPr/>
          </p:nvSpPr>
          <p:spPr>
            <a:xfrm>
              <a:off x="381000" y="2668970"/>
              <a:ext cx="2362200" cy="2036380"/>
            </a:xfrm>
            <a:prstGeom prst="hexagon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Hexagon 28"/>
            <p:cNvSpPr/>
            <p:nvPr/>
          </p:nvSpPr>
          <p:spPr>
            <a:xfrm>
              <a:off x="2209800" y="3659570"/>
              <a:ext cx="2362200" cy="2036380"/>
            </a:xfrm>
            <a:prstGeom prst="hexagon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Hexagon 29"/>
            <p:cNvSpPr/>
            <p:nvPr/>
          </p:nvSpPr>
          <p:spPr>
            <a:xfrm>
              <a:off x="2209800" y="-379030"/>
              <a:ext cx="2362200" cy="2036380"/>
            </a:xfrm>
            <a:prstGeom prst="hexagon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Hexagon 30"/>
            <p:cNvSpPr/>
            <p:nvPr/>
          </p:nvSpPr>
          <p:spPr>
            <a:xfrm>
              <a:off x="4038600" y="666750"/>
              <a:ext cx="2362200" cy="2036380"/>
            </a:xfrm>
            <a:prstGeom prst="hexagon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Hexagon 31"/>
            <p:cNvSpPr/>
            <p:nvPr/>
          </p:nvSpPr>
          <p:spPr>
            <a:xfrm>
              <a:off x="4038600" y="2668970"/>
              <a:ext cx="2362200" cy="2036380"/>
            </a:xfrm>
            <a:prstGeom prst="hexagon">
              <a:avLst/>
            </a:prstGeom>
            <a:solidFill>
              <a:srgbClr val="FFFFFF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9268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f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Hole 1</a:t>
            </a:r>
            <a:endParaRPr lang="en-GB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1</a:t>
            </a:r>
          </a:p>
          <a:p>
            <a:r>
              <a:rPr lang="en-GB" dirty="0" smtClean="0"/>
              <a:t>Par: 6</a:t>
            </a:r>
          </a:p>
          <a:p>
            <a:r>
              <a:rPr lang="en-GB" dirty="0" smtClean="0"/>
              <a:t>Shape: Square</a:t>
            </a:r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239000" y="209550"/>
            <a:ext cx="1295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20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lf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Hole 2</a:t>
            </a:r>
            <a:endParaRPr lang="en-GB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2</a:t>
            </a:r>
          </a:p>
          <a:p>
            <a:r>
              <a:rPr lang="en-GB" dirty="0" smtClean="0"/>
              <a:t>Par: 6</a:t>
            </a:r>
          </a:p>
          <a:p>
            <a:r>
              <a:rPr lang="en-GB" dirty="0" smtClean="0"/>
              <a:t>Shape: Equilateral Triangle</a:t>
            </a:r>
          </a:p>
          <a:p>
            <a:endParaRPr lang="en-GB" dirty="0"/>
          </a:p>
        </p:txBody>
      </p:sp>
      <p:sp>
        <p:nvSpPr>
          <p:cNvPr id="7" name="Isosceles Triangle 6"/>
          <p:cNvSpPr/>
          <p:nvPr/>
        </p:nvSpPr>
        <p:spPr>
          <a:xfrm>
            <a:off x="7010400" y="133350"/>
            <a:ext cx="1828800" cy="16002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470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f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Hole 3</a:t>
            </a:r>
            <a:endParaRPr lang="en-GB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</a:t>
            </a:r>
            <a:r>
              <a:rPr lang="en-GB" dirty="0"/>
              <a:t>3</a:t>
            </a:r>
            <a:endParaRPr lang="en-GB" dirty="0" smtClean="0"/>
          </a:p>
          <a:p>
            <a:r>
              <a:rPr lang="en-GB" dirty="0" smtClean="0"/>
              <a:t>Par: 6</a:t>
            </a:r>
          </a:p>
          <a:p>
            <a:r>
              <a:rPr lang="en-GB" dirty="0" smtClean="0"/>
              <a:t>Shape: </a:t>
            </a:r>
            <a:r>
              <a:rPr lang="en-GB" dirty="0" smtClean="0"/>
              <a:t>Pentagon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Regular Pentagon 2"/>
          <p:cNvSpPr/>
          <p:nvPr/>
        </p:nvSpPr>
        <p:spPr>
          <a:xfrm>
            <a:off x="7239000" y="133350"/>
            <a:ext cx="1600200" cy="1524000"/>
          </a:xfrm>
          <a:prstGeom prst="pentagon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04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f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Hole </a:t>
            </a:r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en-GB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</a:t>
            </a:r>
            <a:r>
              <a:rPr lang="en-GB" dirty="0" smtClean="0"/>
              <a:t>4</a:t>
            </a:r>
            <a:endParaRPr lang="en-GB" dirty="0" smtClean="0"/>
          </a:p>
          <a:p>
            <a:r>
              <a:rPr lang="en-GB" dirty="0" smtClean="0"/>
              <a:t>Par: 6</a:t>
            </a:r>
          </a:p>
          <a:p>
            <a:r>
              <a:rPr lang="en-GB" dirty="0" smtClean="0"/>
              <a:t>Shape: Hexagon </a:t>
            </a:r>
          </a:p>
          <a:p>
            <a:endParaRPr lang="en-GB" dirty="0"/>
          </a:p>
        </p:txBody>
      </p:sp>
      <p:sp>
        <p:nvSpPr>
          <p:cNvPr id="8" name="Hexagon 7"/>
          <p:cNvSpPr/>
          <p:nvPr/>
        </p:nvSpPr>
        <p:spPr>
          <a:xfrm>
            <a:off x="7086600" y="209550"/>
            <a:ext cx="1676400" cy="1371600"/>
          </a:xfrm>
          <a:prstGeom prst="hexagon">
            <a:avLst>
              <a:gd name="adj" fmla="val 30241"/>
              <a:gd name="vf" fmla="val 1154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51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f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Hole </a:t>
            </a:r>
            <a:r>
              <a:rPr lang="en-GB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en-GB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</a:t>
            </a:r>
            <a:r>
              <a:rPr lang="en-GB" dirty="0"/>
              <a:t>5</a:t>
            </a:r>
            <a:endParaRPr lang="en-GB" dirty="0" smtClean="0"/>
          </a:p>
          <a:p>
            <a:r>
              <a:rPr lang="en-GB" dirty="0" smtClean="0"/>
              <a:t>Par: 6</a:t>
            </a:r>
          </a:p>
          <a:p>
            <a:r>
              <a:rPr lang="en-GB" dirty="0" smtClean="0"/>
              <a:t>Shape: Star </a:t>
            </a:r>
          </a:p>
          <a:p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 rot="20498837">
            <a:off x="6857594" y="209550"/>
            <a:ext cx="2057806" cy="1905000"/>
            <a:chOff x="3657600" y="590550"/>
            <a:chExt cx="1752600" cy="1622458"/>
          </a:xfrm>
        </p:grpSpPr>
        <p:sp>
          <p:nvSpPr>
            <p:cNvPr id="26" name="Regular Pentagon 25"/>
            <p:cNvSpPr/>
            <p:nvPr/>
          </p:nvSpPr>
          <p:spPr>
            <a:xfrm rot="10800000">
              <a:off x="4191000" y="1200150"/>
              <a:ext cx="685800" cy="60960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4267200" y="590550"/>
              <a:ext cx="457200" cy="609600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4375995">
              <a:off x="4893610" y="998092"/>
              <a:ext cx="395000" cy="609600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17224005" flipH="1">
              <a:off x="3796558" y="998092"/>
              <a:ext cx="395000" cy="609600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/>
            <p:cNvSpPr/>
            <p:nvPr/>
          </p:nvSpPr>
          <p:spPr>
            <a:xfrm rot="8535602">
              <a:off x="4709706" y="1603408"/>
              <a:ext cx="395000" cy="609600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/>
            <p:nvPr/>
          </p:nvSpPr>
          <p:spPr>
            <a:xfrm rot="12952650">
              <a:off x="3959641" y="1599006"/>
              <a:ext cx="395000" cy="609600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3962400" y="590550"/>
              <a:ext cx="533400" cy="1600200"/>
            </a:xfrm>
            <a:prstGeom prst="line">
              <a:avLst/>
            </a:prstGeom>
            <a:ln w="38100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4495800" y="590550"/>
              <a:ext cx="609600" cy="1600200"/>
            </a:xfrm>
            <a:prstGeom prst="line">
              <a:avLst/>
            </a:prstGeom>
            <a:ln w="38100" cmpd="sng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3962400" y="1200150"/>
              <a:ext cx="1447800" cy="990600"/>
            </a:xfrm>
            <a:prstGeom prst="line">
              <a:avLst/>
            </a:prstGeom>
            <a:ln w="38100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3657600" y="1200150"/>
              <a:ext cx="1752600" cy="0"/>
            </a:xfrm>
            <a:prstGeom prst="line">
              <a:avLst/>
            </a:prstGeom>
            <a:ln w="38100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 flipV="1">
              <a:off x="3657600" y="1200150"/>
              <a:ext cx="1447800" cy="990600"/>
            </a:xfrm>
            <a:prstGeom prst="line">
              <a:avLst/>
            </a:prstGeom>
            <a:ln w="38100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312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Hole </a:t>
            </a:r>
            <a:r>
              <a:rPr lang="en-GB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en-GB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</a:t>
            </a:r>
            <a:r>
              <a:rPr lang="en-GB" dirty="0"/>
              <a:t>6</a:t>
            </a:r>
            <a:endParaRPr lang="en-GB" dirty="0" smtClean="0"/>
          </a:p>
          <a:p>
            <a:r>
              <a:rPr lang="en-GB" dirty="0" smtClean="0"/>
              <a:t>Par: </a:t>
            </a:r>
            <a:r>
              <a:rPr lang="en-GB" dirty="0"/>
              <a:t>8</a:t>
            </a:r>
            <a:endParaRPr lang="en-GB" dirty="0" smtClean="0"/>
          </a:p>
          <a:p>
            <a:r>
              <a:rPr lang="en-GB" dirty="0" smtClean="0"/>
              <a:t>Shape: 5 squares of different size</a:t>
            </a:r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239000" y="209550"/>
            <a:ext cx="1295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239000" y="361950"/>
            <a:ext cx="11430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239000" y="514350"/>
            <a:ext cx="990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39000" y="666750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239000" y="819150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255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lf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Hole </a:t>
            </a:r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en-GB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</a:t>
            </a:r>
            <a:r>
              <a:rPr lang="en-GB" dirty="0" smtClean="0"/>
              <a:t>7</a:t>
            </a:r>
            <a:endParaRPr lang="en-GB" dirty="0" smtClean="0"/>
          </a:p>
          <a:p>
            <a:r>
              <a:rPr lang="en-GB" dirty="0" smtClean="0"/>
              <a:t>Par: 9</a:t>
            </a:r>
          </a:p>
          <a:p>
            <a:r>
              <a:rPr lang="en-GB" dirty="0" smtClean="0"/>
              <a:t>Shape: 3 squares </a:t>
            </a:r>
          </a:p>
          <a:p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 rot="18221580">
            <a:off x="6803708" y="416242"/>
            <a:ext cx="1295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543800" y="660726"/>
            <a:ext cx="1295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rot="19876085">
            <a:off x="7165812" y="435138"/>
            <a:ext cx="1295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543800" y="660726"/>
            <a:ext cx="1295400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 rot="18221580">
            <a:off x="6803708" y="416242"/>
            <a:ext cx="1295400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511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lf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40957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Hole </a:t>
            </a:r>
            <a:r>
              <a:rPr lang="en-GB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en-GB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90950"/>
            <a:ext cx="38862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Hole: </a:t>
            </a:r>
            <a:r>
              <a:rPr lang="en-GB" dirty="0"/>
              <a:t>8</a:t>
            </a:r>
            <a:endParaRPr lang="en-GB" dirty="0" smtClean="0"/>
          </a:p>
          <a:p>
            <a:r>
              <a:rPr lang="en-GB" dirty="0" smtClean="0"/>
              <a:t>Par: 10</a:t>
            </a:r>
          </a:p>
          <a:p>
            <a:r>
              <a:rPr lang="en-GB" dirty="0" smtClean="0"/>
              <a:t>Shape: Plus Sign </a:t>
            </a:r>
          </a:p>
          <a:p>
            <a:endParaRPr lang="en-GB" dirty="0"/>
          </a:p>
        </p:txBody>
      </p:sp>
      <p:sp>
        <p:nvSpPr>
          <p:cNvPr id="3" name="Cross 2"/>
          <p:cNvSpPr/>
          <p:nvPr/>
        </p:nvSpPr>
        <p:spPr>
          <a:xfrm>
            <a:off x="7086600" y="209550"/>
            <a:ext cx="1676400" cy="1676400"/>
          </a:xfrm>
          <a:prstGeom prst="plus">
            <a:avLst>
              <a:gd name="adj" fmla="val 31858"/>
            </a:avLst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93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123</Words>
  <Application>Microsoft Macintosh PowerPoint</Application>
  <PresentationFormat>On-screen Show (16:9)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Highfields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D.Capewell</dc:creator>
  <cp:lastModifiedBy>Highfields</cp:lastModifiedBy>
  <cp:revision>34</cp:revision>
  <cp:lastPrinted>2015-02-09T14:29:54Z</cp:lastPrinted>
  <dcterms:created xsi:type="dcterms:W3CDTF">2015-02-09T13:53:58Z</dcterms:created>
  <dcterms:modified xsi:type="dcterms:W3CDTF">2015-06-11T20:57:45Z</dcterms:modified>
</cp:coreProperties>
</file>