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257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73" r:id="rId12"/>
    <p:sldId id="258" r:id="rId13"/>
    <p:sldId id="270" r:id="rId14"/>
    <p:sldId id="262" r:id="rId15"/>
    <p:sldId id="272" r:id="rId16"/>
    <p:sldId id="271" r:id="rId17"/>
    <p:sldId id="275" r:id="rId18"/>
    <p:sldId id="264" r:id="rId19"/>
    <p:sldId id="276" r:id="rId20"/>
    <p:sldId id="277" r:id="rId21"/>
    <p:sldId id="278" r:id="rId22"/>
    <p:sldId id="274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96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331B6-C598-5D4B-A211-B4B683B7DFE9}" type="datetimeFigureOut">
              <a:rPr lang="en-US" smtClean="0"/>
              <a:pPr/>
              <a:t>28/11/2013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C692-29D6-E64E-B390-24B742968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46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36A7-BED7-4E45-B113-566C9A7EDF40}" type="datetimeFigureOut">
              <a:rPr lang="en-US" smtClean="0"/>
              <a:pPr/>
              <a:t>28/11/2013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766BB-767C-1A46-80F3-764E3EFE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3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82B8-9BC4-BC45-B0A8-B25579F4087B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DBE08-FE54-3E4D-B30B-D8EDF38AAEFA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3B-94A0-0E40-8F2A-08FDCDFE0D74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40A5-E5E9-F64B-9585-9F6021917050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A381-1564-C743-BAB1-F5E5FAD666D9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1F97-58BC-134E-AF63-183130A63231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551E-0DE5-DE46-B92D-F3BE2100524E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1752-C9C8-5144-B931-165D8F453100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CB79-ABB7-3649-88FD-F2DB13B32798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F5F7-3447-E84F-A24E-28712F807299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27300" y="666571"/>
            <a:ext cx="901700" cy="97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" y="4928968"/>
            <a:ext cx="1939980" cy="11971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7A21-0171-4A43-9DDA-47373B64A81C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27D7AE2-A49E-1C4E-9657-78E9F8FDD749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2C52-F72B-604C-844A-0FBF93DEF2C6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6528-A847-8F48-9DDB-80516ACF2A2F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D557-8382-D74C-A118-02F4B1389E97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AF38-2D59-9446-8B1B-00845C0ACC90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EBC9-F57F-B345-81C4-75F9D779D820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47DCA7F-5CB4-6448-AB9F-5D13ED7A6343}" type="datetime1">
              <a:rPr lang="en-GB" smtClean="0"/>
              <a:pPr/>
              <a:t>28/11/2013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ouchdevelop.com/evzp" TargetMode="Externa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err="1" smtClean="0"/>
              <a:t>TouchDevelop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Lesson 1 – Turtle </a:t>
            </a:r>
            <a:r>
              <a:rPr lang="en-US" sz="1800" dirty="0" smtClean="0"/>
              <a:t>Power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530610" y="2484302"/>
            <a:ext cx="13955" cy="18562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009517" y="4340550"/>
            <a:ext cx="1535048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09517" y="2484302"/>
            <a:ext cx="13955" cy="18562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9434" y="1949188"/>
            <a:ext cx="9017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5…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585285" cy="493393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the code to turn </a:t>
            </a:r>
            <a:r>
              <a:rPr lang="en-US" dirty="0" smtClean="0"/>
              <a:t>the turtle left </a:t>
            </a:r>
            <a:r>
              <a:rPr lang="en-US" b="1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degrees and move forward </a:t>
            </a:r>
            <a:r>
              <a:rPr lang="en-US" b="1" dirty="0"/>
              <a:t>200</a:t>
            </a:r>
            <a:r>
              <a:rPr lang="en-US" dirty="0"/>
              <a:t> steps </a:t>
            </a:r>
            <a:r>
              <a:rPr lang="en-US" dirty="0" smtClean="0"/>
              <a:t>one last time.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one more </a:t>
            </a:r>
            <a:r>
              <a:rPr lang="en-US" b="1" dirty="0"/>
              <a:t>left turn </a:t>
            </a:r>
            <a:r>
              <a:rPr lang="en-US" dirty="0"/>
              <a:t>so that turtle finishes </a:t>
            </a:r>
            <a:r>
              <a:rPr lang="en-US" dirty="0" smtClean="0"/>
              <a:t>where </a:t>
            </a:r>
            <a:r>
              <a:rPr lang="en-US" dirty="0"/>
              <a:t>it </a:t>
            </a:r>
            <a:r>
              <a:rPr lang="en-US" dirty="0" smtClean="0"/>
              <a:t>started.</a:t>
            </a:r>
          </a:p>
          <a:p>
            <a:endParaRPr lang="en-US" dirty="0" smtClean="0"/>
          </a:p>
          <a:p>
            <a:r>
              <a:rPr lang="en-US" dirty="0" smtClean="0"/>
              <a:t>Run the script to see what happens.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b="1" dirty="0" smtClean="0"/>
              <a:t>Congratulations! </a:t>
            </a:r>
            <a:r>
              <a:rPr lang="en-US" dirty="0" smtClean="0"/>
              <a:t>You have drawn a square.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6558" y="2499880"/>
            <a:ext cx="3060700" cy="876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6558" y="4338258"/>
            <a:ext cx="2882900" cy="368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087" y="1919266"/>
            <a:ext cx="2671675" cy="270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2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Turtle 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Customizing your Turtle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5487" y="2046262"/>
            <a:ext cx="1930936" cy="250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5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Pen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73055"/>
            <a:ext cx="5397404" cy="4105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Let's customize </a:t>
            </a:r>
            <a:r>
              <a:rPr lang="en-US" dirty="0" smtClean="0"/>
              <a:t>your </a:t>
            </a:r>
            <a:r>
              <a:rPr lang="en-US" dirty="0" smtClean="0"/>
              <a:t>turtle!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thing you can change is the size of the pen:</a:t>
            </a:r>
          </a:p>
          <a:p>
            <a:r>
              <a:rPr lang="en-US" dirty="0"/>
              <a:t>Go to </a:t>
            </a:r>
            <a:r>
              <a:rPr lang="en-US" b="1" dirty="0" smtClean="0"/>
              <a:t>▷main</a:t>
            </a:r>
            <a:r>
              <a:rPr lang="en-US" b="1" dirty="0"/>
              <a:t>()</a:t>
            </a:r>
          </a:p>
          <a:p>
            <a:r>
              <a:rPr lang="en-US" dirty="0"/>
              <a:t>Tap on the </a:t>
            </a:r>
            <a:r>
              <a:rPr lang="en-US" dirty="0" smtClean="0"/>
              <a:t>first </a:t>
            </a:r>
            <a:r>
              <a:rPr lang="en-US" dirty="0"/>
              <a:t>line of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/>
              <a:t>Tap on the </a:t>
            </a:r>
            <a:r>
              <a:rPr lang="en-US" b="1" dirty="0"/>
              <a:t>+</a:t>
            </a:r>
            <a:r>
              <a:rPr lang="en-US" dirty="0"/>
              <a:t> button </a:t>
            </a:r>
            <a:r>
              <a:rPr lang="en-US" dirty="0" smtClean="0"/>
              <a:t>below the line you have just selected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56828" y="5082982"/>
            <a:ext cx="4038601" cy="159069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83565" y="5962475"/>
            <a:ext cx="688237" cy="68823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/>
          <p:nvPr/>
        </p:nvCxnSpPr>
        <p:spPr>
          <a:xfrm rot="16200000" flipH="1">
            <a:off x="3580852" y="5374251"/>
            <a:ext cx="1223612" cy="67205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685800"/>
            <a:ext cx="5554307" cy="886968"/>
          </a:xfrm>
        </p:spPr>
        <p:txBody>
          <a:bodyPr/>
          <a:lstStyle/>
          <a:p>
            <a:r>
              <a:rPr lang="en-US" dirty="0" smtClean="0"/>
              <a:t>Changing the Pen Size </a:t>
            </a:r>
            <a:r>
              <a:rPr lang="en-US" sz="1800" dirty="0" smtClean="0"/>
              <a:t>continued…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2020888"/>
            <a:ext cx="5352957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a new line at the beginning of your script to change the thickness of the pen to </a:t>
            </a:r>
            <a:r>
              <a:rPr lang="en-US" b="1" dirty="0"/>
              <a:t>5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Tap on the                </a:t>
            </a:r>
            <a:r>
              <a:rPr lang="en-US" dirty="0" smtClean="0"/>
              <a:t> symbol </a:t>
            </a:r>
            <a:r>
              <a:rPr lang="en-US" dirty="0"/>
              <a:t>in the lower right keyboard</a:t>
            </a:r>
          </a:p>
          <a:p>
            <a:r>
              <a:rPr lang="en-US" dirty="0"/>
              <a:t>Tap on </a:t>
            </a:r>
            <a:r>
              <a:rPr lang="en-US" b="1" dirty="0" smtClean="0"/>
              <a:t>set pen size</a:t>
            </a:r>
            <a:r>
              <a:rPr lang="en-US" dirty="0" smtClean="0"/>
              <a:t>. </a:t>
            </a:r>
            <a:r>
              <a:rPr lang="en-US" dirty="0"/>
              <a:t>If you can’t see the </a:t>
            </a:r>
            <a:r>
              <a:rPr lang="en-US" dirty="0" smtClean="0"/>
              <a:t>set pen size </a:t>
            </a:r>
            <a:r>
              <a:rPr lang="en-US" dirty="0"/>
              <a:t>button, click on the               button.</a:t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r>
              <a:rPr lang="en-US" dirty="0"/>
              <a:t>Use the number pad to change 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/>
              <a:t>10.</a:t>
            </a:r>
            <a:endParaRPr lang="en-US" dirty="0"/>
          </a:p>
          <a:p>
            <a:r>
              <a:rPr lang="en-US" dirty="0" smtClean="0"/>
              <a:t>Run </a:t>
            </a:r>
            <a:r>
              <a:rPr lang="en-US" dirty="0"/>
              <a:t>your </a:t>
            </a:r>
            <a:r>
              <a:rPr lang="en-US" dirty="0" smtClean="0"/>
              <a:t>script </a:t>
            </a:r>
            <a:r>
              <a:rPr lang="en-US" dirty="0"/>
              <a:t>to see what happens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7640" y="2789041"/>
            <a:ext cx="9779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56487" y="3920942"/>
            <a:ext cx="766198" cy="4828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78496" y="4604370"/>
            <a:ext cx="3263900" cy="393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1104" y="1912458"/>
            <a:ext cx="2690759" cy="27098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33556" y="5667651"/>
            <a:ext cx="648400" cy="91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0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Pen </a:t>
            </a:r>
            <a:r>
              <a:rPr lang="en-US" dirty="0" err="1" smtClean="0"/>
              <a:t>Colour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81478"/>
            <a:ext cx="4946602" cy="4105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sample code already contains the command to change the pen </a:t>
            </a:r>
            <a:r>
              <a:rPr lang="en-US" dirty="0" err="1" smtClean="0"/>
              <a:t>colour</a:t>
            </a:r>
            <a:r>
              <a:rPr lang="en-US" dirty="0" smtClean="0"/>
              <a:t>. Did you spot it?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the line containing the code “</a:t>
            </a:r>
            <a:r>
              <a:rPr lang="en-US" b="1" dirty="0" smtClean="0"/>
              <a:t>set pen color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Tap the word </a:t>
            </a:r>
            <a:r>
              <a:rPr lang="en-US" b="1" dirty="0" smtClean="0">
                <a:sym typeface="Wingdings"/>
              </a:rPr>
              <a:t> random </a:t>
            </a:r>
            <a:r>
              <a:rPr lang="en-US" dirty="0" smtClean="0">
                <a:sym typeface="Wingdings"/>
              </a:rPr>
              <a:t>so that it is highlighted in </a:t>
            </a:r>
            <a:r>
              <a:rPr lang="en-US" dirty="0" smtClean="0">
                <a:sym typeface="Wingdings"/>
              </a:rPr>
              <a:t>green: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5235" y="2981122"/>
            <a:ext cx="4779884" cy="1250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8019" y="5986753"/>
            <a:ext cx="4737100" cy="44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09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5507842" cy="886968"/>
          </a:xfrm>
        </p:spPr>
        <p:txBody>
          <a:bodyPr/>
          <a:lstStyle/>
          <a:p>
            <a:r>
              <a:rPr lang="en-US" dirty="0" smtClean="0"/>
              <a:t>Changing the Pen </a:t>
            </a:r>
            <a:r>
              <a:rPr lang="en-US" dirty="0" err="1" smtClean="0"/>
              <a:t>Colour</a:t>
            </a:r>
            <a:r>
              <a:rPr lang="en-US" dirty="0" smtClean="0"/>
              <a:t> </a:t>
            </a:r>
            <a:r>
              <a:rPr lang="en-US" sz="1800" dirty="0" smtClean="0"/>
              <a:t>Continued…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850498"/>
            <a:ext cx="5291003" cy="4624136"/>
          </a:xfrm>
        </p:spPr>
        <p:txBody>
          <a:bodyPr>
            <a:normAutofit/>
          </a:bodyPr>
          <a:lstStyle/>
          <a:p>
            <a:r>
              <a:rPr lang="en-US" dirty="0" smtClean="0"/>
              <a:t>Tap the </a:t>
            </a:r>
            <a:r>
              <a:rPr lang="en-US" b="1" dirty="0"/>
              <a:t>c</a:t>
            </a:r>
            <a:r>
              <a:rPr lang="en-US" b="1" dirty="0" smtClean="0"/>
              <a:t>ut</a:t>
            </a:r>
            <a:r>
              <a:rPr lang="en-US" dirty="0" smtClean="0"/>
              <a:t>      button.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Choose a new </a:t>
            </a:r>
            <a:r>
              <a:rPr lang="en-US" dirty="0" err="1" smtClean="0"/>
              <a:t>colour</a:t>
            </a:r>
            <a:r>
              <a:rPr lang="en-US" dirty="0" smtClean="0"/>
              <a:t> from the lower right keyboard.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5510" y="2276965"/>
            <a:ext cx="3386163" cy="12486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/>
          <a:srcRect l="86351" t="29772" r="4322" b="40455"/>
          <a:stretch/>
        </p:blipFill>
        <p:spPr>
          <a:xfrm>
            <a:off x="5018058" y="1881478"/>
            <a:ext cx="315819" cy="3717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20473" y="4496774"/>
            <a:ext cx="5267253" cy="186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67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 Up or Pen Down?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44549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Sometimes you may </a:t>
            </a:r>
            <a:r>
              <a:rPr lang="en-US" dirty="0" smtClean="0"/>
              <a:t>want </a:t>
            </a:r>
            <a:r>
              <a:rPr lang="en-US" dirty="0"/>
              <a:t>to move the turtle without it drawing </a:t>
            </a:r>
            <a:r>
              <a:rPr lang="en-US" dirty="0" smtClean="0"/>
              <a:t>a line, just like lifting </a:t>
            </a:r>
            <a:r>
              <a:rPr lang="en-US" dirty="0"/>
              <a:t>the pen off the </a:t>
            </a:r>
            <a:r>
              <a:rPr lang="en-US" dirty="0" smtClean="0"/>
              <a:t>page.</a:t>
            </a:r>
          </a:p>
          <a:p>
            <a:pPr marL="0" indent="0">
              <a:buNone/>
            </a:pPr>
            <a:r>
              <a:rPr lang="en-US" dirty="0" smtClean="0"/>
              <a:t>To lift the pen up use the code: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place then pen down use the code: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b="55420"/>
          <a:stretch/>
        </p:blipFill>
        <p:spPr>
          <a:xfrm>
            <a:off x="4195627" y="3842334"/>
            <a:ext cx="2540000" cy="432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t="42116"/>
          <a:stretch/>
        </p:blipFill>
        <p:spPr>
          <a:xfrm>
            <a:off x="4195627" y="5249475"/>
            <a:ext cx="2540000" cy="56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8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Turtle 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Fun with Loops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72753" y="2282932"/>
            <a:ext cx="2214850" cy="2214850"/>
          </a:xfrm>
          <a:prstGeom prst="ellipse">
            <a:avLst/>
          </a:prstGeom>
          <a:noFill/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8704980">
            <a:off x="3073946" y="2119578"/>
            <a:ext cx="9017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4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715001" cy="4933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Making the turtle create a square was pretty easy but also involved typing a lot of code! Thankfully, there is a better way! </a:t>
            </a:r>
            <a:r>
              <a:rPr lang="en-US" dirty="0" smtClean="0"/>
              <a:t>Instead </a:t>
            </a:r>
            <a:r>
              <a:rPr lang="en-US" dirty="0"/>
              <a:t>of re-typing the same code 4</a:t>
            </a:r>
            <a:r>
              <a:rPr lang="en-US" dirty="0" smtClean="0"/>
              <a:t> </a:t>
            </a:r>
            <a:r>
              <a:rPr lang="en-US" dirty="0"/>
              <a:t>times, we can repeat it 4 times using a </a:t>
            </a:r>
            <a:r>
              <a:rPr lang="en-US" b="1" dirty="0"/>
              <a:t>for</a:t>
            </a:r>
            <a:r>
              <a:rPr lang="en-US" dirty="0"/>
              <a:t> </a:t>
            </a:r>
            <a:r>
              <a:rPr lang="en-US" dirty="0" smtClean="0"/>
              <a:t>loop.</a:t>
            </a:r>
            <a:endParaRPr lang="en-US" b="1" dirty="0" smtClean="0"/>
          </a:p>
          <a:p>
            <a:r>
              <a:rPr lang="en-US" dirty="0" smtClean="0"/>
              <a:t>Go </a:t>
            </a:r>
            <a:r>
              <a:rPr lang="en-US" dirty="0"/>
              <a:t>back to ▷</a:t>
            </a:r>
            <a:r>
              <a:rPr lang="en-US" dirty="0" smtClean="0"/>
              <a:t>main()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/>
              <a:t>all the code by selecting each line and tapping </a:t>
            </a:r>
            <a:r>
              <a:rPr lang="en-US" dirty="0" smtClean="0"/>
              <a:t>cut.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a new </a:t>
            </a:r>
            <a:r>
              <a:rPr lang="en-US" dirty="0" smtClean="0"/>
              <a:t>line.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</a:t>
            </a:r>
            <a:r>
              <a:rPr lang="en-US" b="1" dirty="0"/>
              <a:t> for</a:t>
            </a:r>
            <a:r>
              <a:rPr lang="en-US" dirty="0"/>
              <a:t> in the blue </a:t>
            </a:r>
            <a:r>
              <a:rPr lang="en-US" dirty="0" smtClean="0"/>
              <a:t>section of the lower right keyboard.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86351" t="29772" r="4322" b="40455"/>
          <a:stretch/>
        </p:blipFill>
        <p:spPr>
          <a:xfrm>
            <a:off x="5146545" y="4203986"/>
            <a:ext cx="315819" cy="371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t="73366" r="85613"/>
          <a:stretch/>
        </p:blipFill>
        <p:spPr>
          <a:xfrm>
            <a:off x="5517101" y="4572975"/>
            <a:ext cx="553127" cy="607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/>
          <a:srcRect r="29231"/>
          <a:stretch/>
        </p:blipFill>
        <p:spPr>
          <a:xfrm>
            <a:off x="3723696" y="5847005"/>
            <a:ext cx="5024438" cy="7391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396779" y="5613414"/>
            <a:ext cx="717511" cy="454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210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 </a:t>
            </a:r>
            <a:r>
              <a:rPr lang="en-US" sz="1800" dirty="0" smtClean="0"/>
              <a:t>Continued 1…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507271" cy="4933965"/>
          </a:xfrm>
        </p:spPr>
        <p:txBody>
          <a:bodyPr>
            <a:normAutofit/>
          </a:bodyPr>
          <a:lstStyle/>
          <a:p>
            <a:r>
              <a:rPr lang="en-US" dirty="0"/>
              <a:t>Enter </a:t>
            </a:r>
            <a:r>
              <a:rPr lang="en-US" b="1" dirty="0"/>
              <a:t>4</a:t>
            </a:r>
            <a:r>
              <a:rPr lang="en-US" dirty="0"/>
              <a:t> using the number </a:t>
            </a:r>
            <a:r>
              <a:rPr lang="en-US" dirty="0" smtClean="0"/>
              <a:t>pad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</a:t>
            </a:r>
            <a:r>
              <a:rPr lang="en-US" b="1" dirty="0"/>
              <a:t>do nothing </a:t>
            </a:r>
            <a:r>
              <a:rPr lang="en-US" dirty="0"/>
              <a:t>under the </a:t>
            </a:r>
            <a:r>
              <a:rPr lang="en-US" dirty="0" smtClean="0"/>
              <a:t>for </a:t>
            </a:r>
            <a:r>
              <a:rPr lang="en-US" dirty="0" smtClean="0"/>
              <a:t>command (This </a:t>
            </a:r>
            <a:r>
              <a:rPr lang="en-US" dirty="0"/>
              <a:t>is where the code that needs to be repeated </a:t>
            </a:r>
            <a:r>
              <a:rPr lang="en-US" dirty="0" smtClean="0"/>
              <a:t>goes)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the </a:t>
            </a:r>
            <a:r>
              <a:rPr lang="en-US" dirty="0" smtClean="0"/>
              <a:t>following 2 </a:t>
            </a:r>
            <a:r>
              <a:rPr lang="en-US" dirty="0"/>
              <a:t>lines of </a:t>
            </a:r>
            <a:r>
              <a:rPr lang="en-US" dirty="0" smtClean="0"/>
              <a:t>code: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6451" y="2349125"/>
            <a:ext cx="3914959" cy="1018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8305" y="5192296"/>
            <a:ext cx="2770909" cy="819727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4593557" y="2148147"/>
            <a:ext cx="1113114" cy="454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0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 (We Are Learning To)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020888"/>
            <a:ext cx="4946602" cy="817175"/>
          </a:xfrm>
        </p:spPr>
        <p:txBody>
          <a:bodyPr/>
          <a:lstStyle/>
          <a:p>
            <a:pPr lvl="0"/>
            <a:r>
              <a:rPr lang="en-GB" dirty="0" smtClean="0"/>
              <a:t>To code (using </a:t>
            </a:r>
            <a:r>
              <a:rPr lang="en-GB" dirty="0" err="1" smtClean="0"/>
              <a:t>TouchDevelop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27364" y="2625710"/>
            <a:ext cx="5258064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WILF (What I’m Looking For)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24620" y="3709928"/>
            <a:ext cx="4946602" cy="264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130000"/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2"/>
              </a:buClr>
              <a:buSzPct val="130000"/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30000"/>
              <a:buFont typeface="Wingdings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28800" indent="-227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30000"/>
              <a:buFont typeface="Wingdings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5813" indent="-22701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30000"/>
              <a:buFont typeface="Wingdings" pitchFamily="2" charset="2"/>
              <a:buChar char="§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Control motion by specifying the number of steps to travel,</a:t>
            </a:r>
            <a:r>
              <a:rPr lang="en-GB" dirty="0"/>
              <a:t> </a:t>
            </a:r>
            <a:r>
              <a:rPr lang="en-GB" dirty="0" smtClean="0"/>
              <a:t>direction and turn.</a:t>
            </a:r>
          </a:p>
          <a:p>
            <a:r>
              <a:rPr lang="en-GB" dirty="0" smtClean="0"/>
              <a:t>Specify types of rotation giving the number of degrees</a:t>
            </a:r>
          </a:p>
          <a:p>
            <a:r>
              <a:rPr lang="en-GB" dirty="0" smtClean="0"/>
              <a:t>Combine the use of pens with movement to create interesting effects.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 </a:t>
            </a:r>
            <a:r>
              <a:rPr lang="en-US" sz="1800" dirty="0" smtClean="0"/>
              <a:t>Continued 2…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507271" cy="4933965"/>
          </a:xfrm>
        </p:spPr>
        <p:txBody>
          <a:bodyPr>
            <a:normAutofit/>
          </a:bodyPr>
          <a:lstStyle/>
          <a:p>
            <a:r>
              <a:rPr lang="en-US" dirty="0" smtClean="0"/>
              <a:t>Your code should now look like this: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Run your script to see what happens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Can you explain what the code is doing?</a:t>
            </a:r>
          </a:p>
          <a:p>
            <a:r>
              <a:rPr lang="en-US" dirty="0"/>
              <a:t>Now </a:t>
            </a:r>
            <a:r>
              <a:rPr lang="en-US" dirty="0" smtClean="0"/>
              <a:t>let's </a:t>
            </a:r>
            <a:r>
              <a:rPr lang="en-US" dirty="0"/>
              <a:t>change some of the values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556" y="1967724"/>
            <a:ext cx="2662134" cy="267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4395" y="2303943"/>
            <a:ext cx="3463636" cy="168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132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Loops </a:t>
            </a:r>
            <a:r>
              <a:rPr lang="en-US" sz="1800" dirty="0" smtClean="0"/>
              <a:t>Continued 2…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87510"/>
            <a:ext cx="5507271" cy="4933965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back to </a:t>
            </a:r>
            <a:r>
              <a:rPr lang="en-US" b="1" dirty="0"/>
              <a:t>▷</a:t>
            </a:r>
            <a:r>
              <a:rPr lang="en-US" b="1" dirty="0" smtClean="0"/>
              <a:t>main()</a:t>
            </a:r>
            <a:endParaRPr lang="en-US" b="1" dirty="0"/>
          </a:p>
          <a:p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</a:t>
            </a:r>
            <a:r>
              <a:rPr lang="en-US" b="1" dirty="0"/>
              <a:t>4</a:t>
            </a:r>
            <a:r>
              <a:rPr lang="en-US" dirty="0"/>
              <a:t> in the </a:t>
            </a:r>
            <a:r>
              <a:rPr lang="en-US" b="1" dirty="0"/>
              <a:t>for</a:t>
            </a:r>
            <a:r>
              <a:rPr lang="en-US" dirty="0"/>
              <a:t> loop </a:t>
            </a:r>
            <a:r>
              <a:rPr lang="en-US" dirty="0" smtClean="0"/>
              <a:t>to an </a:t>
            </a:r>
            <a:r>
              <a:rPr lang="en-US" b="1" dirty="0" smtClean="0"/>
              <a:t>8</a:t>
            </a:r>
            <a:endParaRPr lang="en-US" b="1" dirty="0" smtClean="0"/>
          </a:p>
          <a:p>
            <a:r>
              <a:rPr lang="en-GB" dirty="0" smtClean="0"/>
              <a:t>C</a:t>
            </a:r>
            <a:r>
              <a:rPr lang="pt-BR" dirty="0" err="1" smtClean="0"/>
              <a:t>hange</a:t>
            </a:r>
            <a:r>
              <a:rPr lang="pt-BR" dirty="0" smtClean="0"/>
              <a:t> </a:t>
            </a:r>
            <a:r>
              <a:rPr lang="pt-BR" b="1" dirty="0" smtClean="0"/>
              <a:t>200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b="1" dirty="0" err="1" smtClean="0"/>
              <a:t>forward</a:t>
            </a:r>
            <a:r>
              <a:rPr lang="pt-BR" dirty="0" smtClean="0"/>
              <a:t> </a:t>
            </a:r>
            <a:r>
              <a:rPr lang="pt-BR" dirty="0" err="1" smtClean="0"/>
              <a:t>command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b="1" dirty="0" smtClean="0"/>
              <a:t>50</a:t>
            </a:r>
            <a:endParaRPr lang="pt-BR" b="1" dirty="0" smtClean="0"/>
          </a:p>
          <a:p>
            <a:r>
              <a:rPr lang="pt-BR" dirty="0" err="1" smtClean="0"/>
              <a:t>Change</a:t>
            </a:r>
            <a:r>
              <a:rPr lang="pt-BR" dirty="0" smtClean="0"/>
              <a:t> </a:t>
            </a:r>
            <a:r>
              <a:rPr lang="pt-BR" b="1" dirty="0" smtClean="0"/>
              <a:t>90</a:t>
            </a:r>
            <a:r>
              <a:rPr lang="pt-BR" dirty="0" smtClean="0"/>
              <a:t> </a:t>
            </a:r>
            <a:r>
              <a:rPr lang="pt-BR" dirty="0" err="1"/>
              <a:t>degrees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b="1" dirty="0" err="1"/>
              <a:t>left</a:t>
            </a:r>
            <a:r>
              <a:rPr lang="pt-BR" b="1" dirty="0"/>
              <a:t> </a:t>
            </a:r>
            <a:r>
              <a:rPr lang="pt-BR" b="1" dirty="0" err="1"/>
              <a:t>turn</a:t>
            </a:r>
            <a:r>
              <a:rPr lang="pt-BR" dirty="0"/>
              <a:t> </a:t>
            </a:r>
            <a:r>
              <a:rPr lang="pt-BR" dirty="0" err="1" smtClean="0"/>
              <a:t>command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b="1" dirty="0" smtClean="0"/>
              <a:t>45</a:t>
            </a:r>
            <a:r>
              <a:rPr lang="pt-BR" dirty="0" smtClean="0"/>
              <a:t> </a:t>
            </a:r>
            <a:r>
              <a:rPr lang="pt-BR" dirty="0" err="1" smtClean="0"/>
              <a:t>degrees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Run your script to see what happens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What other shapes can you make?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8016" y="4031037"/>
            <a:ext cx="3001818" cy="1542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023202"/>
            <a:ext cx="24003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43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TouchDevelop</a:t>
            </a:r>
            <a:r>
              <a:rPr lang="en-US" dirty="0" smtClean="0"/>
              <a:t> </a:t>
            </a:r>
            <a:r>
              <a:rPr lang="en-US" sz="2800" dirty="0" smtClean="0"/>
              <a:t>Turtle Challenge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Turtle Challenge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387867" y="2119597"/>
            <a:ext cx="2737074" cy="2529157"/>
            <a:chOff x="1387867" y="2119597"/>
            <a:chExt cx="2737074" cy="2529157"/>
          </a:xfrm>
        </p:grpSpPr>
        <p:grpSp>
          <p:nvGrpSpPr>
            <p:cNvPr id="26" name="Group 25"/>
            <p:cNvGrpSpPr/>
            <p:nvPr/>
          </p:nvGrpSpPr>
          <p:grpSpPr>
            <a:xfrm>
              <a:off x="1722895" y="2119597"/>
              <a:ext cx="2402046" cy="2529157"/>
              <a:chOff x="1722895" y="2119597"/>
              <a:chExt cx="2402046" cy="2529157"/>
            </a:xfrm>
          </p:grpSpPr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1838347" y="2584240"/>
                <a:ext cx="2286594" cy="835460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838347" y="2584240"/>
                <a:ext cx="1305493" cy="2064514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3143840" y="2119597"/>
                <a:ext cx="142094" cy="2529157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1722895" y="2119597"/>
                <a:ext cx="1563039" cy="1956573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1722895" y="3419700"/>
                <a:ext cx="2402046" cy="656470"/>
              </a:xfrm>
              <a:prstGeom prst="line">
                <a:avLst/>
              </a:prstGeom>
              <a:ln w="28575" cmpd="sng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4613493">
              <a:off x="1412596" y="3770942"/>
              <a:ext cx="585242" cy="6346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7350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get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2020888"/>
            <a:ext cx="5352957" cy="4105275"/>
          </a:xfrm>
        </p:spPr>
        <p:txBody>
          <a:bodyPr/>
          <a:lstStyle/>
          <a:p>
            <a:r>
              <a:rPr lang="en-US" dirty="0" smtClean="0"/>
              <a:t>Now try making your own </a:t>
            </a:r>
            <a:r>
              <a:rPr lang="en-US" dirty="0" smtClean="0"/>
              <a:t>shapes! Here’s some ideas to get you started: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616103" y="2629829"/>
            <a:ext cx="1883543" cy="29985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995816" y="4940023"/>
            <a:ext cx="1509638" cy="17713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05314" y="3144385"/>
            <a:ext cx="2362733" cy="23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27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57558"/>
            <a:ext cx="5311110" cy="4105275"/>
          </a:xfrm>
        </p:spPr>
        <p:txBody>
          <a:bodyPr/>
          <a:lstStyle/>
          <a:p>
            <a:r>
              <a:rPr lang="en-US" dirty="0" smtClean="0"/>
              <a:t>Click here to get started: </a:t>
            </a:r>
            <a:r>
              <a:rPr lang="en-US" u="sng" dirty="0">
                <a:hlinkClick r:id="rId2"/>
              </a:rPr>
              <a:t>https://www.touchdevelop.com/</a:t>
            </a:r>
            <a:r>
              <a:rPr lang="en-US" u="sng" dirty="0" smtClean="0">
                <a:hlinkClick r:id="rId2"/>
              </a:rPr>
              <a:t>evzp</a:t>
            </a:r>
            <a:endParaRPr lang="en-US" u="sng" dirty="0" smtClean="0"/>
          </a:p>
          <a:p>
            <a:r>
              <a:rPr lang="en-US" dirty="0" smtClean="0"/>
              <a:t>Tap “</a:t>
            </a:r>
            <a:r>
              <a:rPr lang="en-US" b="1" dirty="0" smtClean="0"/>
              <a:t>tweak it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866" y="4096572"/>
            <a:ext cx="4512188" cy="233219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6705671" y="5143011"/>
            <a:ext cx="1778493" cy="533118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77154" t="48362" b="35626"/>
          <a:stretch/>
        </p:blipFill>
        <p:spPr>
          <a:xfrm>
            <a:off x="6213794" y="2632166"/>
            <a:ext cx="2695040" cy="97627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8211478" y="3386860"/>
            <a:ext cx="291184" cy="1630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your Turtle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turtle has </a:t>
            </a:r>
            <a:r>
              <a:rPr lang="en-US" dirty="0" smtClean="0"/>
              <a:t>four </a:t>
            </a:r>
            <a:r>
              <a:rPr lang="en-US" dirty="0"/>
              <a:t>basic </a:t>
            </a:r>
            <a:r>
              <a:rPr lang="en-US" dirty="0" smtClean="0"/>
              <a:t>moves: </a:t>
            </a:r>
            <a:r>
              <a:rPr lang="en-US" b="1" dirty="0"/>
              <a:t>forward, </a:t>
            </a:r>
            <a:r>
              <a:rPr lang="en-US" b="1" dirty="0" smtClean="0"/>
              <a:t>back, left turn </a:t>
            </a:r>
            <a:r>
              <a:rPr lang="en-US" dirty="0"/>
              <a:t>and </a:t>
            </a:r>
            <a:r>
              <a:rPr lang="en-US" b="1" dirty="0" smtClean="0"/>
              <a:t>right turn. </a:t>
            </a:r>
          </a:p>
          <a:p>
            <a:endParaRPr lang="en-US" b="1" dirty="0"/>
          </a:p>
          <a:p>
            <a:r>
              <a:rPr lang="en-US" dirty="0"/>
              <a:t>The </a:t>
            </a:r>
            <a:r>
              <a:rPr lang="en-US" b="1" dirty="0"/>
              <a:t>turtle drawings</a:t>
            </a:r>
            <a:r>
              <a:rPr lang="en-US" dirty="0"/>
              <a:t> template already </a:t>
            </a:r>
            <a:r>
              <a:rPr lang="en-US" dirty="0" smtClean="0"/>
              <a:t>has </a:t>
            </a:r>
            <a:r>
              <a:rPr lang="en-US" dirty="0"/>
              <a:t>a little bit of code to </a:t>
            </a:r>
            <a:r>
              <a:rPr lang="en-US" dirty="0" smtClean="0"/>
              <a:t>get you started.</a:t>
            </a:r>
          </a:p>
          <a:p>
            <a:endParaRPr lang="en-US" dirty="0"/>
          </a:p>
          <a:p>
            <a:r>
              <a:rPr lang="en-US" dirty="0" smtClean="0"/>
              <a:t>Tap the </a:t>
            </a:r>
            <a:r>
              <a:rPr lang="en-US" b="1" dirty="0" smtClean="0"/>
              <a:t>run button </a:t>
            </a:r>
            <a:r>
              <a:rPr lang="en-US" dirty="0" smtClean="0"/>
              <a:t>to see what the code does.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868863"/>
            <a:ext cx="889000" cy="12573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4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let's tell the turtle to move forward 200 steps.</a:t>
            </a:r>
          </a:p>
          <a:p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to </a:t>
            </a:r>
            <a:r>
              <a:rPr lang="en-US" b="1" dirty="0" smtClean="0"/>
              <a:t>▷ main()</a:t>
            </a:r>
            <a:endParaRPr lang="en-US" b="1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the last line of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the </a:t>
            </a:r>
            <a:r>
              <a:rPr lang="en-US" b="1" dirty="0" smtClean="0"/>
              <a:t>+</a:t>
            </a:r>
            <a:r>
              <a:rPr lang="en-US" dirty="0" smtClean="0"/>
              <a:t> button below the last line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21777" y="2592819"/>
            <a:ext cx="1571938" cy="6595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4247660"/>
            <a:ext cx="3844614" cy="22801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367048" y="5839562"/>
            <a:ext cx="688237" cy="68823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070775" y="4247659"/>
            <a:ext cx="3394665" cy="1971443"/>
          </a:xfrm>
          <a:prstGeom prst="bentConnector3">
            <a:avLst>
              <a:gd name="adj1" fmla="val -64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3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</a:t>
            </a:r>
            <a:r>
              <a:rPr lang="en-US" dirty="0"/>
              <a:t>square </a:t>
            </a:r>
            <a:r>
              <a:rPr lang="en-US" sz="1800" dirty="0" smtClean="0"/>
              <a:t>continued 1…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461351" cy="4933930"/>
          </a:xfrm>
        </p:spPr>
        <p:txBody>
          <a:bodyPr>
            <a:normAutofit/>
          </a:bodyPr>
          <a:lstStyle/>
          <a:p>
            <a:r>
              <a:rPr lang="en-US" dirty="0" smtClean="0"/>
              <a:t>Tap on the                 symbol in the lower right keyboard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</a:t>
            </a:r>
            <a:r>
              <a:rPr lang="en-US" dirty="0" smtClean="0"/>
              <a:t>the                     </a:t>
            </a:r>
            <a:r>
              <a:rPr lang="en-US" dirty="0" smtClean="0"/>
              <a:t>button</a:t>
            </a:r>
            <a:endParaRPr lang="en-US" dirty="0" smtClean="0"/>
          </a:p>
          <a:p>
            <a:r>
              <a:rPr lang="en-US" b="1" dirty="0" smtClean="0"/>
              <a:t>Help: </a:t>
            </a:r>
            <a:r>
              <a:rPr lang="en-US" dirty="0" smtClean="0"/>
              <a:t>If you can’t see the forward button, click on </a:t>
            </a:r>
            <a:r>
              <a:rPr lang="en-US" dirty="0" smtClean="0"/>
              <a:t>the blue arrow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9169" y="1726578"/>
            <a:ext cx="9779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91143" y="2205042"/>
            <a:ext cx="3014886" cy="24622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5190512" y="2431948"/>
            <a:ext cx="2087569" cy="14094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/>
          <a:srcRect b="32762"/>
          <a:stretch/>
        </p:blipFill>
        <p:spPr>
          <a:xfrm>
            <a:off x="5042024" y="4860762"/>
            <a:ext cx="1257300" cy="6062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8437" y="5894041"/>
            <a:ext cx="927100" cy="584200"/>
          </a:xfrm>
          <a:prstGeom prst="rect">
            <a:avLst/>
          </a:prstGeom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5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2…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461351" cy="4933930"/>
          </a:xfrm>
        </p:spPr>
        <p:txBody>
          <a:bodyPr>
            <a:normAutofit/>
          </a:bodyPr>
          <a:lstStyle/>
          <a:p>
            <a:r>
              <a:rPr lang="en-US" dirty="0" smtClean="0"/>
              <a:t>Your code should look like this: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Use the number pad to </a:t>
            </a:r>
            <a:r>
              <a:rPr lang="en-US" dirty="0" smtClean="0"/>
              <a:t>change </a:t>
            </a:r>
            <a:r>
              <a:rPr lang="en-US" b="1" dirty="0" smtClean="0"/>
              <a:t>0</a:t>
            </a:r>
            <a:r>
              <a:rPr lang="en-US" dirty="0" smtClean="0"/>
              <a:t> to </a:t>
            </a:r>
            <a:r>
              <a:rPr lang="en-US" b="1" dirty="0" smtClean="0"/>
              <a:t>200</a:t>
            </a:r>
            <a:endParaRPr lang="en-US" b="1" dirty="0" smtClean="0"/>
          </a:p>
          <a:p>
            <a:r>
              <a:rPr lang="en-US" dirty="0" smtClean="0"/>
              <a:t>Run your script to see what </a:t>
            </a:r>
            <a:r>
              <a:rPr lang="en-US" dirty="0" smtClean="0"/>
              <a:t>happens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65492" y="2258327"/>
            <a:ext cx="3135293" cy="412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b="5941"/>
          <a:stretch/>
        </p:blipFill>
        <p:spPr>
          <a:xfrm>
            <a:off x="439330" y="1912459"/>
            <a:ext cx="2621736" cy="2440108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3000" y="3723917"/>
            <a:ext cx="8890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8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3…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585285" cy="4933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next step is to turn your turtle 90 degrees to the left.</a:t>
            </a:r>
            <a:endParaRPr lang="en-US" dirty="0"/>
          </a:p>
          <a:p>
            <a:r>
              <a:rPr lang="en-US" dirty="0"/>
              <a:t>G</a:t>
            </a:r>
            <a:r>
              <a:rPr lang="en-US" dirty="0" smtClean="0"/>
              <a:t>o </a:t>
            </a:r>
            <a:r>
              <a:rPr lang="en-US" dirty="0"/>
              <a:t>back to </a:t>
            </a:r>
            <a:r>
              <a:rPr lang="en-US" b="1" dirty="0"/>
              <a:t>▷</a:t>
            </a:r>
            <a:r>
              <a:rPr lang="en-US" b="1" dirty="0" smtClean="0"/>
              <a:t>main(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dirty="0" smtClean="0"/>
              <a:t>Tap </a:t>
            </a:r>
            <a:r>
              <a:rPr lang="en-US" dirty="0"/>
              <a:t>on the last line of </a:t>
            </a:r>
            <a:r>
              <a:rPr lang="en-US" dirty="0" smtClean="0"/>
              <a:t>code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the  </a:t>
            </a:r>
            <a:r>
              <a:rPr lang="en-US" dirty="0" smtClean="0"/>
              <a:t>             in </a:t>
            </a:r>
            <a:r>
              <a:rPr lang="en-US" dirty="0"/>
              <a:t>the lower right keyboard.</a:t>
            </a:r>
          </a:p>
          <a:p>
            <a:r>
              <a:rPr lang="en-US" dirty="0"/>
              <a:t>T</a:t>
            </a:r>
            <a:r>
              <a:rPr lang="en-US" dirty="0" smtClean="0"/>
              <a:t>ap </a:t>
            </a:r>
            <a:r>
              <a:rPr lang="en-US" dirty="0"/>
              <a:t>on </a:t>
            </a:r>
            <a:r>
              <a:rPr lang="en-US" b="1" dirty="0"/>
              <a:t>left turn</a:t>
            </a:r>
            <a:r>
              <a:rPr lang="en-US" dirty="0"/>
              <a:t>. If </a:t>
            </a:r>
            <a:r>
              <a:rPr lang="en-US" dirty="0" smtClean="0"/>
              <a:t>you can’t see the left turn button, click on the </a:t>
            </a:r>
            <a:r>
              <a:rPr lang="en-US" dirty="0" smtClean="0"/>
              <a:t>blue arrow button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 number pad </a:t>
            </a:r>
            <a:r>
              <a:rPr lang="en-US" dirty="0" smtClean="0"/>
              <a:t>to </a:t>
            </a:r>
            <a:r>
              <a:rPr lang="en-US" dirty="0"/>
              <a:t>change </a:t>
            </a:r>
            <a:r>
              <a:rPr lang="en-US" b="1" dirty="0"/>
              <a:t>0</a:t>
            </a:r>
            <a:r>
              <a:rPr lang="en-US" dirty="0"/>
              <a:t> to </a:t>
            </a:r>
            <a:r>
              <a:rPr lang="en-US" b="1" dirty="0" smtClean="0"/>
              <a:t>90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Run the script to see what </a:t>
            </a:r>
            <a:r>
              <a:rPr lang="en-US" dirty="0" smtClean="0"/>
              <a:t>happens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6184" y="3523366"/>
            <a:ext cx="977900" cy="38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756" y="4414414"/>
            <a:ext cx="927100" cy="58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1739" y="1805118"/>
            <a:ext cx="2798881" cy="2760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61926" y="5577423"/>
            <a:ext cx="2882900" cy="36830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7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square </a:t>
            </a:r>
            <a:r>
              <a:rPr lang="en-US" sz="1800" dirty="0"/>
              <a:t>continued </a:t>
            </a:r>
            <a:r>
              <a:rPr lang="en-US" sz="1800" dirty="0" smtClean="0"/>
              <a:t>4…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9" y="1726578"/>
            <a:ext cx="5585285" cy="493393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dirty="0"/>
              <a:t>the code to move </a:t>
            </a:r>
            <a:r>
              <a:rPr lang="en-US" dirty="0" smtClean="0"/>
              <a:t>the turtle forward </a:t>
            </a:r>
            <a:r>
              <a:rPr lang="en-US" b="1" dirty="0"/>
              <a:t>200</a:t>
            </a:r>
            <a:r>
              <a:rPr lang="en-US" dirty="0"/>
              <a:t> </a:t>
            </a:r>
            <a:r>
              <a:rPr lang="en-US" dirty="0" smtClean="0"/>
              <a:t>steps.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 the script to see what happens.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85727" y="2500494"/>
            <a:ext cx="3035300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6618" y="1726578"/>
            <a:ext cx="2970331" cy="3106777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S. Johnson - www.touchdevelop.weebly.com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3000" y="3576055"/>
            <a:ext cx="8890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109714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679</TotalTime>
  <Words>939</Words>
  <Application>Microsoft Macintosh PowerPoint</Application>
  <PresentationFormat>On-screen Show (4:3)</PresentationFormat>
  <Paragraphs>149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Inspiration</vt:lpstr>
      <vt:lpstr>Introduction to TouchDevelop</vt:lpstr>
      <vt:lpstr>WALT (We Are Learning To)</vt:lpstr>
      <vt:lpstr>Getting started</vt:lpstr>
      <vt:lpstr>Moving your Turtle</vt:lpstr>
      <vt:lpstr>Drawing a square</vt:lpstr>
      <vt:lpstr>Drawing a square continued 1…</vt:lpstr>
      <vt:lpstr>Drawing a square continued 2…</vt:lpstr>
      <vt:lpstr>Drawing a square continued 3…</vt:lpstr>
      <vt:lpstr>Drawing a square continued 4…</vt:lpstr>
      <vt:lpstr>Drawing a square continued 5…</vt:lpstr>
      <vt:lpstr>TouchDevelop Turtle Challenge</vt:lpstr>
      <vt:lpstr>Changing the Pen Size</vt:lpstr>
      <vt:lpstr>Changing the Pen Size continued…</vt:lpstr>
      <vt:lpstr>Changing the Pen Colour</vt:lpstr>
      <vt:lpstr>Changing the Pen Colour Continued…</vt:lpstr>
      <vt:lpstr>Pen Up or Pen Down?</vt:lpstr>
      <vt:lpstr>TouchDevelop Turtle Challenge</vt:lpstr>
      <vt:lpstr>Fun with Loops</vt:lpstr>
      <vt:lpstr>Fun with Loops Continued 1…</vt:lpstr>
      <vt:lpstr>Fun with Loops Continued 2…</vt:lpstr>
      <vt:lpstr>Fun with Loops Continued 2…</vt:lpstr>
      <vt:lpstr>TouchDevelop Turtle Challenge</vt:lpstr>
      <vt:lpstr>Let's get creative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TouchDevelop Turtle</dc:title>
  <dc:creator>HIGHSS</dc:creator>
  <cp:lastModifiedBy>HIGHSS</cp:lastModifiedBy>
  <cp:revision>66</cp:revision>
  <dcterms:created xsi:type="dcterms:W3CDTF">2013-08-03T09:52:39Z</dcterms:created>
  <dcterms:modified xsi:type="dcterms:W3CDTF">2013-11-28T20:57:15Z</dcterms:modified>
</cp:coreProperties>
</file>